
<file path=[Content_Types].xml><?xml version="1.0" encoding="utf-8"?>
<Types xmlns="http://schemas.openxmlformats.org/package/2006/content-types">
  <Default Extension="glb" ContentType="model/gltf.binary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7" r:id="rId2"/>
  </p:sldIdLst>
  <p:sldSz cx="32918400" cy="4389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99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3DD111-4957-4B60-BFAB-A43CEE5E55F7}" v="2" dt="2026-02-17T05:22:25.0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584" autoAdjust="0"/>
  </p:normalViewPr>
  <p:slideViewPr>
    <p:cSldViewPr snapToGrid="0">
      <p:cViewPr>
        <p:scale>
          <a:sx n="33" d="100"/>
          <a:sy n="33" d="100"/>
        </p:scale>
        <p:origin x="744" y="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raj Halder" userId="65e723e8-71ed-46ef-b74a-9dbfb9310f0e" providerId="ADAL" clId="{DF8AA2BB-EF79-44E9-B568-BFD7358A1E0B}"/>
    <pc:docChg chg="undo custSel modSld">
      <pc:chgData name="Suraj Halder" userId="65e723e8-71ed-46ef-b74a-9dbfb9310f0e" providerId="ADAL" clId="{DF8AA2BB-EF79-44E9-B568-BFD7358A1E0B}" dt="2026-02-17T05:24:12.495" v="16" actId="2085"/>
      <pc:docMkLst>
        <pc:docMk/>
      </pc:docMkLst>
      <pc:sldChg chg="modSp mod">
        <pc:chgData name="Suraj Halder" userId="65e723e8-71ed-46ef-b74a-9dbfb9310f0e" providerId="ADAL" clId="{DF8AA2BB-EF79-44E9-B568-BFD7358A1E0B}" dt="2026-02-17T05:24:12.495" v="16" actId="2085"/>
        <pc:sldMkLst>
          <pc:docMk/>
          <pc:sldMk cId="1384892257" sldId="257"/>
        </pc:sldMkLst>
        <pc:spChg chg="mod">
          <ac:chgData name="Suraj Halder" userId="65e723e8-71ed-46ef-b74a-9dbfb9310f0e" providerId="ADAL" clId="{DF8AA2BB-EF79-44E9-B568-BFD7358A1E0B}" dt="2026-02-17T05:24:12.495" v="16" actId="2085"/>
          <ac:spMkLst>
            <pc:docMk/>
            <pc:sldMk cId="1384892257" sldId="257"/>
            <ac:spMk id="4" creationId="{30BE87AF-A9AD-3D67-8E1D-51074187015A}"/>
          </ac:spMkLst>
        </pc:spChg>
        <pc:spChg chg="mod">
          <ac:chgData name="Suraj Halder" userId="65e723e8-71ed-46ef-b74a-9dbfb9310f0e" providerId="ADAL" clId="{DF8AA2BB-EF79-44E9-B568-BFD7358A1E0B}" dt="2026-02-17T05:21:59.942" v="13" actId="20577"/>
          <ac:spMkLst>
            <pc:docMk/>
            <pc:sldMk cId="1384892257" sldId="257"/>
            <ac:spMk id="1070" creationId="{8C9F59D8-3CC9-161F-B2C1-93AFB0C735CB}"/>
          </ac:spMkLst>
        </pc:spChg>
        <pc:picChg chg="mod">
          <ac:chgData name="Suraj Halder" userId="65e723e8-71ed-46ef-b74a-9dbfb9310f0e" providerId="ADAL" clId="{DF8AA2BB-EF79-44E9-B568-BFD7358A1E0B}" dt="2026-02-17T05:22:25.077" v="15" actId="1076"/>
          <ac:picMkLst>
            <pc:docMk/>
            <pc:sldMk cId="1384892257" sldId="257"/>
            <ac:picMk id="1026" creationId="{430F1ADB-088E-4E6A-D14F-659FC3DC11F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3B9739-7632-41D0-A135-EACF0EBCDAFF}" type="datetimeFigureOut">
              <a:rPr lang="en-IN" smtClean="0"/>
              <a:t>17-02-2026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F673D-342E-4B8F-8503-0B35920FFD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7882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189298" rtl="0" eaLnBrk="1" latinLnBrk="0" hangingPunct="1">
      <a:defRPr sz="5499" kern="1200">
        <a:solidFill>
          <a:schemeClr val="tx1"/>
        </a:solidFill>
        <a:latin typeface="+mn-lt"/>
        <a:ea typeface="+mn-ea"/>
        <a:cs typeface="+mn-cs"/>
      </a:defRPr>
    </a:lvl1pPr>
    <a:lvl2pPr marL="2094648" algn="l" defTabSz="4189298" rtl="0" eaLnBrk="1" latinLnBrk="0" hangingPunct="1">
      <a:defRPr sz="5499" kern="1200">
        <a:solidFill>
          <a:schemeClr val="tx1"/>
        </a:solidFill>
        <a:latin typeface="+mn-lt"/>
        <a:ea typeface="+mn-ea"/>
        <a:cs typeface="+mn-cs"/>
      </a:defRPr>
    </a:lvl2pPr>
    <a:lvl3pPr marL="4189298" algn="l" defTabSz="4189298" rtl="0" eaLnBrk="1" latinLnBrk="0" hangingPunct="1">
      <a:defRPr sz="5499" kern="1200">
        <a:solidFill>
          <a:schemeClr val="tx1"/>
        </a:solidFill>
        <a:latin typeface="+mn-lt"/>
        <a:ea typeface="+mn-ea"/>
        <a:cs typeface="+mn-cs"/>
      </a:defRPr>
    </a:lvl3pPr>
    <a:lvl4pPr marL="6283946" algn="l" defTabSz="4189298" rtl="0" eaLnBrk="1" latinLnBrk="0" hangingPunct="1">
      <a:defRPr sz="5499" kern="1200">
        <a:solidFill>
          <a:schemeClr val="tx1"/>
        </a:solidFill>
        <a:latin typeface="+mn-lt"/>
        <a:ea typeface="+mn-ea"/>
        <a:cs typeface="+mn-cs"/>
      </a:defRPr>
    </a:lvl4pPr>
    <a:lvl5pPr marL="8378594" algn="l" defTabSz="4189298" rtl="0" eaLnBrk="1" latinLnBrk="0" hangingPunct="1">
      <a:defRPr sz="5499" kern="1200">
        <a:solidFill>
          <a:schemeClr val="tx1"/>
        </a:solidFill>
        <a:latin typeface="+mn-lt"/>
        <a:ea typeface="+mn-ea"/>
        <a:cs typeface="+mn-cs"/>
      </a:defRPr>
    </a:lvl5pPr>
    <a:lvl6pPr marL="10473245" algn="l" defTabSz="4189298" rtl="0" eaLnBrk="1" latinLnBrk="0" hangingPunct="1">
      <a:defRPr sz="5499" kern="1200">
        <a:solidFill>
          <a:schemeClr val="tx1"/>
        </a:solidFill>
        <a:latin typeface="+mn-lt"/>
        <a:ea typeface="+mn-ea"/>
        <a:cs typeface="+mn-cs"/>
      </a:defRPr>
    </a:lvl6pPr>
    <a:lvl7pPr marL="12567893" algn="l" defTabSz="4189298" rtl="0" eaLnBrk="1" latinLnBrk="0" hangingPunct="1">
      <a:defRPr sz="5499" kern="1200">
        <a:solidFill>
          <a:schemeClr val="tx1"/>
        </a:solidFill>
        <a:latin typeface="+mn-lt"/>
        <a:ea typeface="+mn-ea"/>
        <a:cs typeface="+mn-cs"/>
      </a:defRPr>
    </a:lvl7pPr>
    <a:lvl8pPr marL="14662543" algn="l" defTabSz="4189298" rtl="0" eaLnBrk="1" latinLnBrk="0" hangingPunct="1">
      <a:defRPr sz="5499" kern="1200">
        <a:solidFill>
          <a:schemeClr val="tx1"/>
        </a:solidFill>
        <a:latin typeface="+mn-lt"/>
        <a:ea typeface="+mn-ea"/>
        <a:cs typeface="+mn-cs"/>
      </a:defRPr>
    </a:lvl8pPr>
    <a:lvl9pPr marL="16757191" algn="l" defTabSz="4189298" rtl="0" eaLnBrk="1" latinLnBrk="0" hangingPunct="1">
      <a:defRPr sz="54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3534C8-D4C8-8566-C86F-7D1724251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48EE5C-4D1B-8022-FF97-F6059C706B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DECF64-F463-C155-F11D-0ADF6472FA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EB9809-A0CA-BD1E-C2D4-2664CBBDA3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0F673D-342E-4B8F-8503-0B35920FFD4A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0326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7183123"/>
            <a:ext cx="27980640" cy="1528064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3053043"/>
            <a:ext cx="24688800" cy="10596877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E722A-0426-4901-98BF-B153A09A7CB5}" type="datetimeFigureOut">
              <a:rPr lang="en-IN" smtClean="0"/>
              <a:t>17-02-2026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DB16-ECC8-4475-BE8E-67F4EA4DD4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0748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E722A-0426-4901-98BF-B153A09A7CB5}" type="datetimeFigureOut">
              <a:rPr lang="en-IN" smtClean="0"/>
              <a:t>17-02-2026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DB16-ECC8-4475-BE8E-67F4EA4DD4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1983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2336800"/>
            <a:ext cx="7098030" cy="37195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2336800"/>
            <a:ext cx="20882610" cy="37195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E722A-0426-4901-98BF-B153A09A7CB5}" type="datetimeFigureOut">
              <a:rPr lang="en-IN" smtClean="0"/>
              <a:t>17-02-2026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DB16-ECC8-4475-BE8E-67F4EA4DD4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0402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E722A-0426-4901-98BF-B153A09A7CB5}" type="datetimeFigureOut">
              <a:rPr lang="en-IN" smtClean="0"/>
              <a:t>17-02-2026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DB16-ECC8-4475-BE8E-67F4EA4DD4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7161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10942333"/>
            <a:ext cx="28392120" cy="18257517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9372573"/>
            <a:ext cx="28392120" cy="9601197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>
                    <a:tint val="82000"/>
                  </a:schemeClr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82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82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E722A-0426-4901-98BF-B153A09A7CB5}" type="datetimeFigureOut">
              <a:rPr lang="en-IN" smtClean="0"/>
              <a:t>17-02-2026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DB16-ECC8-4475-BE8E-67F4EA4DD4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985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E722A-0426-4901-98BF-B153A09A7CB5}" type="datetimeFigureOut">
              <a:rPr lang="en-IN" smtClean="0"/>
              <a:t>17-02-2026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DB16-ECC8-4475-BE8E-67F4EA4DD4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2215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336810"/>
            <a:ext cx="28392120" cy="84836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10759443"/>
            <a:ext cx="13926024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6032480"/>
            <a:ext cx="13926024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10759443"/>
            <a:ext cx="13994608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6032480"/>
            <a:ext cx="13994608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E722A-0426-4901-98BF-B153A09A7CB5}" type="datetimeFigureOut">
              <a:rPr lang="en-IN" smtClean="0"/>
              <a:t>17-02-2026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DB16-ECC8-4475-BE8E-67F4EA4DD4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41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E722A-0426-4901-98BF-B153A09A7CB5}" type="datetimeFigureOut">
              <a:rPr lang="en-IN" smtClean="0"/>
              <a:t>17-02-2026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DB16-ECC8-4475-BE8E-67F4EA4DD4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8845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E722A-0426-4901-98BF-B153A09A7CB5}" type="datetimeFigureOut">
              <a:rPr lang="en-IN" smtClean="0"/>
              <a:t>17-02-2026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DB16-ECC8-4475-BE8E-67F4EA4DD4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4067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6319530"/>
            <a:ext cx="16664940" cy="311912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E722A-0426-4901-98BF-B153A09A7CB5}" type="datetimeFigureOut">
              <a:rPr lang="en-IN" smtClean="0"/>
              <a:t>17-02-2026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DB16-ECC8-4475-BE8E-67F4EA4DD4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0506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6319530"/>
            <a:ext cx="16664940" cy="311912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E722A-0426-4901-98BF-B153A09A7CB5}" type="datetimeFigureOut">
              <a:rPr lang="en-IN" smtClean="0"/>
              <a:t>17-02-2026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DB16-ECC8-4475-BE8E-67F4EA4DD4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823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2336810"/>
            <a:ext cx="28392120" cy="848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11684000"/>
            <a:ext cx="28392120" cy="2784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0E722A-0426-4901-98BF-B153A09A7CB5}" type="datetimeFigureOut">
              <a:rPr lang="en-IN" smtClean="0"/>
              <a:t>17-02-2026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F3DB16-ECC8-4475-BE8E-67F4EA4DD4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5055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jp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microsoft.com/office/2017/06/relationships/model3d" Target="../media/model3d1.glb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0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0E7B03-311F-1506-3760-41DE74C81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95" name="Straight Connector 1094">
            <a:extLst>
              <a:ext uri="{FF2B5EF4-FFF2-40B4-BE49-F238E27FC236}">
                <a16:creationId xmlns:a16="http://schemas.microsoft.com/office/drawing/2014/main" id="{FCC232EB-087A-EE2A-2EC9-ADB865D5F3D7}"/>
              </a:ext>
            </a:extLst>
          </p:cNvPr>
          <p:cNvCxnSpPr>
            <a:cxnSpLocks/>
          </p:cNvCxnSpPr>
          <p:nvPr/>
        </p:nvCxnSpPr>
        <p:spPr>
          <a:xfrm>
            <a:off x="16535400" y="6022514"/>
            <a:ext cx="0" cy="348592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9B498705-876F-9BB8-EE24-D5F6A72B7BD6}"/>
              </a:ext>
            </a:extLst>
          </p:cNvPr>
          <p:cNvGrpSpPr/>
          <p:nvPr/>
        </p:nvGrpSpPr>
        <p:grpSpPr>
          <a:xfrm>
            <a:off x="0" y="5444"/>
            <a:ext cx="32918400" cy="4188503"/>
            <a:chOff x="0" y="359408"/>
            <a:chExt cx="32918400" cy="4188503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0BE87AF-A9AD-3D67-8E1D-51074187015A}"/>
                </a:ext>
              </a:extLst>
            </p:cNvPr>
            <p:cNvSpPr/>
            <p:nvPr/>
          </p:nvSpPr>
          <p:spPr>
            <a:xfrm>
              <a:off x="0" y="359408"/>
              <a:ext cx="32918400" cy="41885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5B98859-E150-B228-66FF-8D64E2F7FDCF}"/>
                </a:ext>
              </a:extLst>
            </p:cNvPr>
            <p:cNvSpPr txBox="1"/>
            <p:nvPr/>
          </p:nvSpPr>
          <p:spPr>
            <a:xfrm>
              <a:off x="4848839" y="506510"/>
              <a:ext cx="21145500" cy="38472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IN" sz="5400" b="1" kern="100" dirty="0">
                  <a:latin typeface="Helvetica" panose="020B0604020202020204" pitchFamily="34" charset="0"/>
                  <a:cs typeface="Helvetica" panose="020B0604020202020204" pitchFamily="34" charset="0"/>
                </a:rPr>
                <a:t>Title of your poster for the </a:t>
              </a:r>
              <a:r>
                <a:rPr lang="en-US" sz="54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INAUGURAL INTERNATIONAL CONFERENCE ON ELECTRON SPIN RESONANCE</a:t>
              </a:r>
            </a:p>
            <a:p>
              <a:pPr algn="ctr">
                <a:lnSpc>
                  <a:spcPct val="200000"/>
                </a:lnSpc>
              </a:pPr>
              <a:r>
                <a:rPr lang="en-US" sz="3600" i="1" u="sng" dirty="0">
                  <a:latin typeface="Helvetica" panose="020B0604020202020204" pitchFamily="34" charset="0"/>
                  <a:cs typeface="Helvetica" panose="020B0604020202020204" pitchFamily="34" charset="0"/>
                </a:rPr>
                <a:t>Poster Presenter</a:t>
              </a:r>
              <a:r>
                <a:rPr lang="en-US" sz="3600" i="1" baseline="30000" dirty="0">
                  <a:latin typeface="Helvetica" panose="020B0604020202020204" pitchFamily="34" charset="0"/>
                  <a:cs typeface="Helvetica" panose="020B0604020202020204" pitchFamily="34" charset="0"/>
                </a:rPr>
                <a:t>1</a:t>
              </a:r>
              <a:r>
                <a:rPr lang="en-US" sz="36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 , Authors</a:t>
              </a:r>
              <a:r>
                <a:rPr lang="en-US" sz="3600" i="1" baseline="30000" dirty="0">
                  <a:latin typeface="Helvetica" panose="020B0604020202020204" pitchFamily="34" charset="0"/>
                  <a:cs typeface="Helvetica" panose="020B0604020202020204" pitchFamily="34" charset="0"/>
                </a:rPr>
                <a:t>1,2</a:t>
              </a:r>
              <a:r>
                <a:rPr lang="en-US" sz="36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 and Corresponding author</a:t>
              </a:r>
              <a:r>
                <a:rPr lang="en-US" sz="3600" i="1" baseline="30000" dirty="0">
                  <a:latin typeface="Helvetica" panose="020B0604020202020204" pitchFamily="34" charset="0"/>
                  <a:cs typeface="Helvetica" panose="020B0604020202020204" pitchFamily="34" charset="0"/>
                </a:rPr>
                <a:t>1,</a:t>
              </a:r>
              <a:r>
                <a:rPr lang="en-US" sz="36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*</a:t>
              </a:r>
            </a:p>
            <a:p>
              <a:pPr algn="ctr"/>
              <a:r>
                <a:rPr lang="en-US" sz="3200" i="1" baseline="30000" dirty="0">
                  <a:latin typeface="Helvetica" panose="020B0604020202020204" pitchFamily="34" charset="0"/>
                  <a:cs typeface="Helvetica" panose="020B0604020202020204" pitchFamily="34" charset="0"/>
                </a:rPr>
                <a:t>1</a:t>
              </a:r>
              <a:r>
                <a:rPr lang="en-US" sz="32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Solid State and Structural Chemistry Unit, Indian Institute of Science, Bangalore, India 560012</a:t>
              </a:r>
            </a:p>
            <a:p>
              <a:pPr algn="ctr"/>
              <a:r>
                <a:rPr lang="en-US" sz="32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Corresponding author email: correspondingauthor@iisc.ac.in</a:t>
              </a:r>
              <a:endParaRPr lang="en-IN" sz="3200" i="1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EFEF4FA0-F5AF-3D9D-389D-5B5CA43D9C07}"/>
              </a:ext>
            </a:extLst>
          </p:cNvPr>
          <p:cNvGrpSpPr/>
          <p:nvPr/>
        </p:nvGrpSpPr>
        <p:grpSpPr>
          <a:xfrm>
            <a:off x="334297" y="6455370"/>
            <a:ext cx="13679921" cy="1098148"/>
            <a:chOff x="1593748" y="4795774"/>
            <a:chExt cx="13679921" cy="1098148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88061EDF-A987-6DC8-309B-945CFECD810D}"/>
                </a:ext>
              </a:extLst>
            </p:cNvPr>
            <p:cNvSpPr/>
            <p:nvPr/>
          </p:nvSpPr>
          <p:spPr>
            <a:xfrm>
              <a:off x="2673669" y="4894847"/>
              <a:ext cx="12600000" cy="900000"/>
            </a:xfrm>
            <a:prstGeom prst="roundRect">
              <a:avLst/>
            </a:prstGeom>
            <a:gradFill flip="none" rotWithShape="1">
              <a:gsLst>
                <a:gs pos="40000">
                  <a:srgbClr val="CC99FF">
                    <a:alpha val="78000"/>
                    <a:lumMod val="75000"/>
                    <a:lumOff val="25000"/>
                  </a:srgbClr>
                </a:gs>
                <a:gs pos="90500">
                  <a:srgbClr val="74C4E9"/>
                </a:gs>
                <a:gs pos="100000">
                  <a:schemeClr val="accent4">
                    <a:lumMod val="75000"/>
                  </a:schemeClr>
                </a:gs>
                <a:gs pos="84000">
                  <a:schemeClr val="accent1">
                    <a:lumMod val="60000"/>
                    <a:lumOff val="40000"/>
                  </a:schemeClr>
                </a:gs>
                <a:gs pos="73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100000" b="100000"/>
              </a:path>
              <a:tileRect t="-100000" r="-100000"/>
            </a:gradFill>
            <a:effectLst>
              <a:innerShdw blurRad="76200" dist="50800" dir="8100000">
                <a:prstClr val="black">
                  <a:alpha val="51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50800" h="0"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4000" b="1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Introduction</a:t>
              </a:r>
              <a:endParaRPr lang="en-IN" sz="4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65207438-3F43-C2FF-2DED-EFEF6FDCAE81}"/>
                </a:ext>
              </a:extLst>
            </p:cNvPr>
            <p:cNvGrpSpPr/>
            <p:nvPr/>
          </p:nvGrpSpPr>
          <p:grpSpPr>
            <a:xfrm>
              <a:off x="1593748" y="4795774"/>
              <a:ext cx="1107582" cy="1098148"/>
              <a:chOff x="7940760" y="8990000"/>
              <a:chExt cx="1107582" cy="1098148"/>
            </a:xfrm>
          </p:grpSpPr>
          <mc:AlternateContent xmlns:mc="http://schemas.openxmlformats.org/markup-compatibility/2006">
            <mc:Choice xmlns:am3d="http://schemas.microsoft.com/office/drawing/2017/model3d" Requires="am3d">
              <p:graphicFrame>
                <p:nvGraphicFramePr>
                  <p:cNvPr id="11" name="3D Model 10" descr="Dark Gray Sphere">
                    <a:extLst>
                      <a:ext uri="{FF2B5EF4-FFF2-40B4-BE49-F238E27FC236}">
                        <a16:creationId xmlns:a16="http://schemas.microsoft.com/office/drawing/2014/main" id="{52EF6C63-3DE6-73F0-E13C-A065FD26AA76}"/>
                      </a:ext>
                    </a:extLst>
                  </p:cNvPr>
                  <p:cNvGraphicFramePr>
                    <a:graphicFrameLocks noChangeAspect="1"/>
                  </p:cNvGraphicFramePr>
                  <p:nvPr/>
                </p:nvGraphicFramePr>
                <p:xfrm>
                  <a:off x="7968344" y="8990000"/>
                  <a:ext cx="1079998" cy="1098148"/>
                </p:xfrm>
                <a:graphic>
                  <a:graphicData uri="http://schemas.microsoft.com/office/drawing/2017/model3d">
                    <am3d:model3d r:embed="rId4">
                      <am3d:spPr>
                        <a:xfrm>
                          <a:off x="0" y="0"/>
                          <a:ext cx="1079998" cy="1098148"/>
                        </a:xfrm>
                        <a:prstGeom prst="rect">
                          <a:avLst/>
                        </a:prstGeom>
                        <a:noFill/>
                        <a:effectLst>
                          <a:outerShdw blurRad="76200" dist="12700" dir="8100000" sy="-23000" kx="800400" algn="br" rotWithShape="0">
                            <a:prstClr val="black">
                              <a:alpha val="20000"/>
                            </a:prstClr>
                          </a:outerShdw>
                        </a:effectLst>
                      </am3d:spPr>
                      <am3d:camera>
                        <am3d:pos x="0" y="0" z="81469184"/>
                        <am3d:up dx="0" dy="36000000" dz="0"/>
                        <am3d:lookAt x="0" y="0" z="0"/>
                        <am3d:perspective fov="2700000"/>
                      </am3d:camera>
                      <am3d:trans>
                        <am3d:meterPerModelUnit n="7143146" d="1000000"/>
                        <am3d:preTrans dx="-2" dy="-18000000" dz="3"/>
                        <am3d:scale>
                          <am3d:sx n="1000000" d="1000000"/>
                          <am3d:sy n="1000000" d="1000000"/>
                          <am3d:sz n="1000000" d="1000000"/>
                        </am3d:scale>
                        <am3d:rot ay="5400000"/>
                        <am3d:postTrans dx="0" dy="0" dz="0"/>
                      </am3d:trans>
                      <am3d:raster rName="Office3DRenderer" rVer="16.0.8326">
                        <am3d:blip r:embed="rId5"/>
                      </am3d:raster>
                      <am3d:objViewport viewportSz="1860499"/>
                      <am3d:ambientLight>
                        <am3d:clr>
                          <a:scrgbClr r="50000" g="50000" b="50000"/>
                        </am3d:clr>
                        <am3d:illuminance n="500000" d="1000000"/>
                      </am3d:ambientLight>
                      <am3d:ptLight rad="0">
                        <am3d:clr>
                          <a:scrgbClr r="100000" g="75000" b="50000"/>
                        </am3d:clr>
                        <am3d:intensity n="9765625" d="1000000"/>
                        <am3d:pos x="21959998" y="70920001" z="16344003"/>
                      </am3d:ptLight>
                      <am3d:ptLight rad="0">
                        <am3d:clr>
                          <a:scrgbClr r="40000" g="60000" b="95000"/>
                        </am3d:clr>
                        <am3d:intensity n="12250000" d="1000000"/>
                        <am3d:pos x="-37964106" y="51130435" z="57631972"/>
                      </am3d:ptLight>
                      <am3d:ptLight rad="0">
                        <am3d:clr>
                          <a:scrgbClr r="86837" g="72700" b="100000"/>
                        </am3d:clr>
                        <am3d:intensity n="3125000" d="1000000"/>
                        <am3d:pos x="-37739122" y="58056624" z="-34769649"/>
                      </am3d:ptLight>
                    </am3d:model3d>
                  </a:graphicData>
                </a:graphic>
              </p:graphicFrame>
            </mc:Choice>
            <mc:Fallback>
              <p:pic>
                <p:nvPicPr>
                  <p:cNvPr id="11" name="3D Model 10" descr="Dark Gray Sphere">
                    <a:extLst>
                      <a:ext uri="{FF2B5EF4-FFF2-40B4-BE49-F238E27FC236}">
                        <a16:creationId xmlns:a16="http://schemas.microsoft.com/office/drawing/2014/main" id="{52EF6C63-3DE6-73F0-E13C-A065FD26AA76}"/>
                      </a:ext>
                    </a:extLst>
                  </p:cNvPr>
                  <p:cNvPicPr>
                    <a:picLocks noGrp="1" noRot="1" noChangeAspect="1" noMove="1" noResize="1" noEditPoints="1" noAdjustHandles="1" noChangeArrowheads="1" noChangeShapeType="1" noCrop="1"/>
                  </p:cNvPicPr>
                  <p:nvPr/>
                </p:nvPicPr>
                <p:blipFill>
                  <a:blip r:embed="rId5"/>
                  <a:stretch>
                    <a:fillRect/>
                  </a:stretch>
                </p:blipFill>
                <p:spPr>
                  <a:xfrm>
                    <a:off x="361881" y="6455370"/>
                    <a:ext cx="1079998" cy="1098148"/>
                  </a:xfrm>
                  <a:prstGeom prst="rect">
                    <a:avLst/>
                  </a:prstGeom>
                  <a:noFill/>
                  <a:effectLst>
                    <a:outerShdw blurRad="76200" dist="12700" dir="8100000" sy="-23000" kx="800400" algn="br" rotWithShape="0">
                      <a:prstClr val="black">
                        <a:alpha val="20000"/>
                      </a:prstClr>
                    </a:outerShdw>
                  </a:effectLst>
                </p:spPr>
              </p:pic>
            </mc:Fallback>
          </mc:AlternateContent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DA9C79D-2F33-4525-C701-4BB207DD5EBE}"/>
                  </a:ext>
                </a:extLst>
              </p:cNvPr>
              <p:cNvSpPr txBox="1"/>
              <p:nvPr/>
            </p:nvSpPr>
            <p:spPr>
              <a:xfrm>
                <a:off x="7940760" y="9160048"/>
                <a:ext cx="1101144" cy="707886"/>
              </a:xfrm>
              <a:prstGeom prst="rect">
                <a:avLst/>
              </a:prstGeom>
              <a:noFill/>
              <a:effectLst>
                <a:outerShdw blurRad="152400" dist="317500" dir="5400000" sx="90000" sy="-19000" rotWithShape="0">
                  <a:schemeClr val="accent5">
                    <a:lumMod val="20000"/>
                    <a:lumOff val="80000"/>
                    <a:alpha val="15000"/>
                  </a:scheme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IN" sz="4000" b="1" dirty="0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1</a:t>
                </a:r>
              </a:p>
            </p:txBody>
          </p:sp>
        </p:grp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93D2FA6-BCBB-B30F-D470-D454730A5A24}"/>
              </a:ext>
            </a:extLst>
          </p:cNvPr>
          <p:cNvCxnSpPr/>
          <p:nvPr/>
        </p:nvCxnSpPr>
        <p:spPr>
          <a:xfrm>
            <a:off x="332384" y="40834394"/>
            <a:ext cx="32118300" cy="0"/>
          </a:xfrm>
          <a:prstGeom prst="line">
            <a:avLst/>
          </a:prstGeom>
          <a:ln w="63500" cmpd="dbl"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49467D6-3B21-D94F-BCE4-61B42DF8250D}"/>
              </a:ext>
            </a:extLst>
          </p:cNvPr>
          <p:cNvGrpSpPr/>
          <p:nvPr/>
        </p:nvGrpSpPr>
        <p:grpSpPr>
          <a:xfrm>
            <a:off x="332384" y="17056471"/>
            <a:ext cx="13679921" cy="1098148"/>
            <a:chOff x="1593748" y="4795774"/>
            <a:chExt cx="13679921" cy="1098148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57BEBEC0-7845-8478-3421-4587AECE6A3F}"/>
                </a:ext>
              </a:extLst>
            </p:cNvPr>
            <p:cNvSpPr/>
            <p:nvPr/>
          </p:nvSpPr>
          <p:spPr>
            <a:xfrm>
              <a:off x="2673669" y="4894847"/>
              <a:ext cx="12600000" cy="900000"/>
            </a:xfrm>
            <a:prstGeom prst="roundRect">
              <a:avLst/>
            </a:prstGeom>
            <a:gradFill flip="none" rotWithShape="1">
              <a:gsLst>
                <a:gs pos="40000">
                  <a:srgbClr val="CC99FF">
                    <a:alpha val="78000"/>
                    <a:lumMod val="75000"/>
                    <a:lumOff val="25000"/>
                  </a:srgbClr>
                </a:gs>
                <a:gs pos="90500">
                  <a:srgbClr val="74C4E9"/>
                </a:gs>
                <a:gs pos="100000">
                  <a:schemeClr val="accent4">
                    <a:lumMod val="75000"/>
                  </a:schemeClr>
                </a:gs>
                <a:gs pos="84000">
                  <a:schemeClr val="accent1">
                    <a:lumMod val="60000"/>
                    <a:lumOff val="40000"/>
                  </a:schemeClr>
                </a:gs>
                <a:gs pos="73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100000" b="100000"/>
              </a:path>
              <a:tileRect t="-100000" r="-100000"/>
            </a:gradFill>
            <a:effectLst>
              <a:innerShdw blurRad="76200" dist="50800" dir="8100000">
                <a:prstClr val="black">
                  <a:alpha val="51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50800" h="0"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4000" b="1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Problem statement</a:t>
              </a:r>
              <a:endParaRPr lang="en-IN" sz="4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86D304DC-77AC-740E-B457-E4072B54C6FA}"/>
                </a:ext>
              </a:extLst>
            </p:cNvPr>
            <p:cNvGrpSpPr/>
            <p:nvPr/>
          </p:nvGrpSpPr>
          <p:grpSpPr>
            <a:xfrm>
              <a:off x="1593748" y="4795774"/>
              <a:ext cx="1107582" cy="1098148"/>
              <a:chOff x="7940760" y="8990000"/>
              <a:chExt cx="1107582" cy="1098148"/>
            </a:xfrm>
          </p:grpSpPr>
          <mc:AlternateContent xmlns:mc="http://schemas.openxmlformats.org/markup-compatibility/2006">
            <mc:Choice xmlns:am3d="http://schemas.microsoft.com/office/drawing/2017/model3d" Requires="am3d">
              <p:graphicFrame>
                <p:nvGraphicFramePr>
                  <p:cNvPr id="18" name="3D Model 17" descr="Dark Gray Sphere">
                    <a:extLst>
                      <a:ext uri="{FF2B5EF4-FFF2-40B4-BE49-F238E27FC236}">
                        <a16:creationId xmlns:a16="http://schemas.microsoft.com/office/drawing/2014/main" id="{CEF6B1E2-9C27-883C-3DAA-9571CFD32AF1}"/>
                      </a:ext>
                    </a:extLst>
                  </p:cNvPr>
                  <p:cNvGraphicFramePr>
                    <a:graphicFrameLocks noChangeAspect="1"/>
                  </p:cNvGraphicFramePr>
                  <p:nvPr/>
                </p:nvGraphicFramePr>
                <p:xfrm>
                  <a:off x="7968344" y="8990000"/>
                  <a:ext cx="1079998" cy="1098148"/>
                </p:xfrm>
                <a:graphic>
                  <a:graphicData uri="http://schemas.microsoft.com/office/drawing/2017/model3d">
                    <am3d:model3d r:embed="rId4">
                      <am3d:spPr>
                        <a:xfrm>
                          <a:off x="0" y="0"/>
                          <a:ext cx="1079998" cy="1098148"/>
                        </a:xfrm>
                        <a:prstGeom prst="rect">
                          <a:avLst/>
                        </a:prstGeom>
                        <a:noFill/>
                        <a:effectLst>
                          <a:outerShdw blurRad="76200" dist="12700" dir="8100000" sy="-23000" kx="800400" algn="br" rotWithShape="0">
                            <a:prstClr val="black">
                              <a:alpha val="20000"/>
                            </a:prstClr>
                          </a:outerShdw>
                        </a:effectLst>
                      </am3d:spPr>
                      <am3d:camera>
                        <am3d:pos x="0" y="0" z="81469184"/>
                        <am3d:up dx="0" dy="36000000" dz="0"/>
                        <am3d:lookAt x="0" y="0" z="0"/>
                        <am3d:perspective fov="2700000"/>
                      </am3d:camera>
                      <am3d:trans>
                        <am3d:meterPerModelUnit n="7143146" d="1000000"/>
                        <am3d:preTrans dx="-2" dy="-18000000" dz="3"/>
                        <am3d:scale>
                          <am3d:sx n="1000000" d="1000000"/>
                          <am3d:sy n="1000000" d="1000000"/>
                          <am3d:sz n="1000000" d="1000000"/>
                        </am3d:scale>
                        <am3d:rot ay="5400000"/>
                        <am3d:postTrans dx="0" dy="0" dz="0"/>
                      </am3d:trans>
                      <am3d:raster rName="Office3DRenderer" rVer="16.0.8326">
                        <am3d:blip r:embed="rId5"/>
                      </am3d:raster>
                      <am3d:objViewport viewportSz="1860499"/>
                      <am3d:ambientLight>
                        <am3d:clr>
                          <a:scrgbClr r="50000" g="50000" b="50000"/>
                        </am3d:clr>
                        <am3d:illuminance n="500000" d="1000000"/>
                      </am3d:ambientLight>
                      <am3d:ptLight rad="0">
                        <am3d:clr>
                          <a:scrgbClr r="100000" g="75000" b="50000"/>
                        </am3d:clr>
                        <am3d:intensity n="9765625" d="1000000"/>
                        <am3d:pos x="21959998" y="70920001" z="16344003"/>
                      </am3d:ptLight>
                      <am3d:ptLight rad="0">
                        <am3d:clr>
                          <a:scrgbClr r="40000" g="60000" b="95000"/>
                        </am3d:clr>
                        <am3d:intensity n="12250000" d="1000000"/>
                        <am3d:pos x="-37964106" y="51130435" z="57631972"/>
                      </am3d:ptLight>
                      <am3d:ptLight rad="0">
                        <am3d:clr>
                          <a:scrgbClr r="86837" g="72700" b="100000"/>
                        </am3d:clr>
                        <am3d:intensity n="3125000" d="1000000"/>
                        <am3d:pos x="-37739122" y="58056624" z="-34769649"/>
                      </am3d:ptLight>
                    </am3d:model3d>
                  </a:graphicData>
                </a:graphic>
              </p:graphicFrame>
            </mc:Choice>
            <mc:Fallback>
              <p:pic>
                <p:nvPicPr>
                  <p:cNvPr id="18" name="3D Model 17" descr="Dark Gray Sphere">
                    <a:extLst>
                      <a:ext uri="{FF2B5EF4-FFF2-40B4-BE49-F238E27FC236}">
                        <a16:creationId xmlns:a16="http://schemas.microsoft.com/office/drawing/2014/main" id="{CEF6B1E2-9C27-883C-3DAA-9571CFD32AF1}"/>
                      </a:ext>
                    </a:extLst>
                  </p:cNvPr>
                  <p:cNvPicPr>
                    <a:picLocks noGrp="1" noRot="1" noChangeAspect="1" noMove="1" noResize="1" noEditPoints="1" noAdjustHandles="1" noChangeArrowheads="1" noChangeShapeType="1" noCrop="1"/>
                  </p:cNvPicPr>
                  <p:nvPr/>
                </p:nvPicPr>
                <p:blipFill>
                  <a:blip r:embed="rId5"/>
                  <a:stretch>
                    <a:fillRect/>
                  </a:stretch>
                </p:blipFill>
                <p:spPr>
                  <a:xfrm>
                    <a:off x="359968" y="17056471"/>
                    <a:ext cx="1079998" cy="1098148"/>
                  </a:xfrm>
                  <a:prstGeom prst="rect">
                    <a:avLst/>
                  </a:prstGeom>
                  <a:noFill/>
                  <a:effectLst>
                    <a:outerShdw blurRad="76200" dist="12700" dir="8100000" sy="-23000" kx="800400" algn="br" rotWithShape="0">
                      <a:prstClr val="black">
                        <a:alpha val="20000"/>
                      </a:prstClr>
                    </a:outerShdw>
                  </a:effectLst>
                </p:spPr>
              </p:pic>
            </mc:Fallback>
          </mc:AlternateContent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09F0C81-CD3E-A545-19FD-89DA3B5343D5}"/>
                  </a:ext>
                </a:extLst>
              </p:cNvPr>
              <p:cNvSpPr txBox="1"/>
              <p:nvPr/>
            </p:nvSpPr>
            <p:spPr>
              <a:xfrm>
                <a:off x="7940760" y="9160048"/>
                <a:ext cx="1101144" cy="707886"/>
              </a:xfrm>
              <a:prstGeom prst="rect">
                <a:avLst/>
              </a:prstGeom>
              <a:noFill/>
              <a:effectLst>
                <a:outerShdw blurRad="152400" dist="317500" dir="5400000" sx="90000" sy="-19000" rotWithShape="0">
                  <a:schemeClr val="accent5">
                    <a:lumMod val="20000"/>
                    <a:lumOff val="80000"/>
                    <a:alpha val="15000"/>
                  </a:scheme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IN" sz="4000" b="1" dirty="0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2</a:t>
                </a:r>
              </a:p>
            </p:txBody>
          </p:sp>
        </p:grp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E6C1CB2-4FCE-747F-6804-F2D4238B035F}"/>
              </a:ext>
            </a:extLst>
          </p:cNvPr>
          <p:cNvGrpSpPr/>
          <p:nvPr/>
        </p:nvGrpSpPr>
        <p:grpSpPr>
          <a:xfrm>
            <a:off x="359968" y="28431072"/>
            <a:ext cx="13679921" cy="1098148"/>
            <a:chOff x="1593748" y="4795774"/>
            <a:chExt cx="13679921" cy="1098148"/>
          </a:xfrm>
        </p:grpSpPr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C47CD6E0-B7BC-B749-5A95-8019D8803B69}"/>
                </a:ext>
              </a:extLst>
            </p:cNvPr>
            <p:cNvSpPr/>
            <p:nvPr/>
          </p:nvSpPr>
          <p:spPr>
            <a:xfrm>
              <a:off x="2673669" y="4894847"/>
              <a:ext cx="12600000" cy="900000"/>
            </a:xfrm>
            <a:prstGeom prst="roundRect">
              <a:avLst/>
            </a:prstGeom>
            <a:gradFill flip="none" rotWithShape="1">
              <a:gsLst>
                <a:gs pos="40000">
                  <a:srgbClr val="CC99FF">
                    <a:alpha val="78000"/>
                    <a:lumMod val="75000"/>
                    <a:lumOff val="25000"/>
                  </a:srgbClr>
                </a:gs>
                <a:gs pos="90500">
                  <a:srgbClr val="74C4E9"/>
                </a:gs>
                <a:gs pos="100000">
                  <a:schemeClr val="accent4">
                    <a:lumMod val="75000"/>
                  </a:schemeClr>
                </a:gs>
                <a:gs pos="84000">
                  <a:schemeClr val="accent1">
                    <a:lumMod val="60000"/>
                    <a:lumOff val="40000"/>
                  </a:schemeClr>
                </a:gs>
                <a:gs pos="73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100000" b="100000"/>
              </a:path>
              <a:tileRect t="-100000" r="-100000"/>
            </a:gradFill>
            <a:effectLst>
              <a:innerShdw blurRad="76200" dist="50800" dir="8100000">
                <a:prstClr val="black">
                  <a:alpha val="51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50800" h="0"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4000" b="1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Model </a:t>
              </a:r>
              <a:endParaRPr lang="en-IN" sz="4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A66B1E0A-3716-501C-65CD-DAFA6108D92D}"/>
                </a:ext>
              </a:extLst>
            </p:cNvPr>
            <p:cNvGrpSpPr/>
            <p:nvPr/>
          </p:nvGrpSpPr>
          <p:grpSpPr>
            <a:xfrm>
              <a:off x="1593748" y="4795774"/>
              <a:ext cx="1107582" cy="1098148"/>
              <a:chOff x="7940760" y="8990000"/>
              <a:chExt cx="1107582" cy="1098148"/>
            </a:xfrm>
          </p:grpSpPr>
          <mc:AlternateContent xmlns:mc="http://schemas.openxmlformats.org/markup-compatibility/2006">
            <mc:Choice xmlns:am3d="http://schemas.microsoft.com/office/drawing/2017/model3d" Requires="am3d">
              <p:graphicFrame>
                <p:nvGraphicFramePr>
                  <p:cNvPr id="23" name="3D Model 22" descr="Dark Gray Sphere">
                    <a:extLst>
                      <a:ext uri="{FF2B5EF4-FFF2-40B4-BE49-F238E27FC236}">
                        <a16:creationId xmlns:a16="http://schemas.microsoft.com/office/drawing/2014/main" id="{ECBD29E6-3EED-C703-6ECB-0FA242A8F62C}"/>
                      </a:ext>
                    </a:extLst>
                  </p:cNvPr>
                  <p:cNvGraphicFramePr>
                    <a:graphicFrameLocks noChangeAspect="1"/>
                  </p:cNvGraphicFramePr>
                  <p:nvPr/>
                </p:nvGraphicFramePr>
                <p:xfrm>
                  <a:off x="7968344" y="8990000"/>
                  <a:ext cx="1079998" cy="1098148"/>
                </p:xfrm>
                <a:graphic>
                  <a:graphicData uri="http://schemas.microsoft.com/office/drawing/2017/model3d">
                    <am3d:model3d r:embed="rId4">
                      <am3d:spPr>
                        <a:xfrm>
                          <a:off x="0" y="0"/>
                          <a:ext cx="1079998" cy="1098148"/>
                        </a:xfrm>
                        <a:prstGeom prst="rect">
                          <a:avLst/>
                        </a:prstGeom>
                        <a:noFill/>
                        <a:effectLst>
                          <a:outerShdw blurRad="76200" dist="12700" dir="8100000" sy="-23000" kx="800400" algn="br" rotWithShape="0">
                            <a:prstClr val="black">
                              <a:alpha val="20000"/>
                            </a:prstClr>
                          </a:outerShdw>
                        </a:effectLst>
                      </am3d:spPr>
                      <am3d:camera>
                        <am3d:pos x="0" y="0" z="81469184"/>
                        <am3d:up dx="0" dy="36000000" dz="0"/>
                        <am3d:lookAt x="0" y="0" z="0"/>
                        <am3d:perspective fov="2700000"/>
                      </am3d:camera>
                      <am3d:trans>
                        <am3d:meterPerModelUnit n="7143146" d="1000000"/>
                        <am3d:preTrans dx="-2" dy="-18000000" dz="3"/>
                        <am3d:scale>
                          <am3d:sx n="1000000" d="1000000"/>
                          <am3d:sy n="1000000" d="1000000"/>
                          <am3d:sz n="1000000" d="1000000"/>
                        </am3d:scale>
                        <am3d:rot ay="5400000"/>
                        <am3d:postTrans dx="0" dy="0" dz="0"/>
                      </am3d:trans>
                      <am3d:raster rName="Office3DRenderer" rVer="16.0.8326">
                        <am3d:blip r:embed="rId5"/>
                      </am3d:raster>
                      <am3d:objViewport viewportSz="1860499"/>
                      <am3d:ambientLight>
                        <am3d:clr>
                          <a:scrgbClr r="50000" g="50000" b="50000"/>
                        </am3d:clr>
                        <am3d:illuminance n="500000" d="1000000"/>
                      </am3d:ambientLight>
                      <am3d:ptLight rad="0">
                        <am3d:clr>
                          <a:scrgbClr r="100000" g="75000" b="50000"/>
                        </am3d:clr>
                        <am3d:intensity n="9765625" d="1000000"/>
                        <am3d:pos x="21959998" y="70920001" z="16344003"/>
                      </am3d:ptLight>
                      <am3d:ptLight rad="0">
                        <am3d:clr>
                          <a:scrgbClr r="40000" g="60000" b="95000"/>
                        </am3d:clr>
                        <am3d:intensity n="12250000" d="1000000"/>
                        <am3d:pos x="-37964106" y="51130435" z="57631972"/>
                      </am3d:ptLight>
                      <am3d:ptLight rad="0">
                        <am3d:clr>
                          <a:scrgbClr r="86837" g="72700" b="100000"/>
                        </am3d:clr>
                        <am3d:intensity n="3125000" d="1000000"/>
                        <am3d:pos x="-37739122" y="58056624" z="-34769649"/>
                      </am3d:ptLight>
                    </am3d:model3d>
                  </a:graphicData>
                </a:graphic>
              </p:graphicFrame>
            </mc:Choice>
            <mc:Fallback>
              <p:pic>
                <p:nvPicPr>
                  <p:cNvPr id="23" name="3D Model 22" descr="Dark Gray Sphere">
                    <a:extLst>
                      <a:ext uri="{FF2B5EF4-FFF2-40B4-BE49-F238E27FC236}">
                        <a16:creationId xmlns:a16="http://schemas.microsoft.com/office/drawing/2014/main" id="{ECBD29E6-3EED-C703-6ECB-0FA242A8F62C}"/>
                      </a:ext>
                    </a:extLst>
                  </p:cNvPr>
                  <p:cNvPicPr>
                    <a:picLocks noGrp="1" noRot="1" noChangeAspect="1" noMove="1" noResize="1" noEditPoints="1" noAdjustHandles="1" noChangeArrowheads="1" noChangeShapeType="1" noCrop="1"/>
                  </p:cNvPicPr>
                  <p:nvPr/>
                </p:nvPicPr>
                <p:blipFill>
                  <a:blip r:embed="rId5"/>
                  <a:stretch>
                    <a:fillRect/>
                  </a:stretch>
                </p:blipFill>
                <p:spPr>
                  <a:xfrm>
                    <a:off x="387552" y="28431072"/>
                    <a:ext cx="1079998" cy="1098148"/>
                  </a:xfrm>
                  <a:prstGeom prst="rect">
                    <a:avLst/>
                  </a:prstGeom>
                  <a:noFill/>
                  <a:effectLst>
                    <a:outerShdw blurRad="76200" dist="12700" dir="8100000" sy="-23000" kx="800400" algn="br" rotWithShape="0">
                      <a:prstClr val="black">
                        <a:alpha val="20000"/>
                      </a:prstClr>
                    </a:outerShdw>
                  </a:effectLst>
                </p:spPr>
              </p:pic>
            </mc:Fallback>
          </mc:AlternateContent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BFCC4A8-3F10-0005-8CE8-F94532B2272C}"/>
                  </a:ext>
                </a:extLst>
              </p:cNvPr>
              <p:cNvSpPr txBox="1"/>
              <p:nvPr/>
            </p:nvSpPr>
            <p:spPr>
              <a:xfrm>
                <a:off x="7940760" y="9160048"/>
                <a:ext cx="1101144" cy="707886"/>
              </a:xfrm>
              <a:prstGeom prst="rect">
                <a:avLst/>
              </a:prstGeom>
              <a:noFill/>
              <a:effectLst>
                <a:outerShdw blurRad="152400" dist="317500" dir="5400000" sx="90000" sy="-19000" rotWithShape="0">
                  <a:schemeClr val="accent5">
                    <a:lumMod val="20000"/>
                    <a:lumOff val="80000"/>
                    <a:alpha val="15000"/>
                  </a:scheme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IN" sz="40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3</a:t>
                </a:r>
              </a:p>
            </p:txBody>
          </p:sp>
        </p:grp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91E48C5-0998-2461-794E-375902DC8CA9}"/>
              </a:ext>
            </a:extLst>
          </p:cNvPr>
          <p:cNvGrpSpPr/>
          <p:nvPr/>
        </p:nvGrpSpPr>
        <p:grpSpPr>
          <a:xfrm>
            <a:off x="17183031" y="6455370"/>
            <a:ext cx="13679921" cy="1098148"/>
            <a:chOff x="1593748" y="4795774"/>
            <a:chExt cx="13679921" cy="1098148"/>
          </a:xfrm>
        </p:grpSpPr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2FE6C206-7309-4F69-758B-153F1AD28A18}"/>
                </a:ext>
              </a:extLst>
            </p:cNvPr>
            <p:cNvSpPr/>
            <p:nvPr/>
          </p:nvSpPr>
          <p:spPr>
            <a:xfrm>
              <a:off x="2673669" y="4894847"/>
              <a:ext cx="12600000" cy="900000"/>
            </a:xfrm>
            <a:prstGeom prst="roundRect">
              <a:avLst/>
            </a:prstGeom>
            <a:gradFill flip="none" rotWithShape="1">
              <a:gsLst>
                <a:gs pos="40000">
                  <a:srgbClr val="CC99FF">
                    <a:alpha val="78000"/>
                    <a:lumMod val="75000"/>
                    <a:lumOff val="25000"/>
                  </a:srgbClr>
                </a:gs>
                <a:gs pos="90500">
                  <a:srgbClr val="74C4E9"/>
                </a:gs>
                <a:gs pos="100000">
                  <a:schemeClr val="accent4">
                    <a:lumMod val="75000"/>
                  </a:schemeClr>
                </a:gs>
                <a:gs pos="84000">
                  <a:schemeClr val="accent1">
                    <a:lumMod val="60000"/>
                    <a:lumOff val="40000"/>
                  </a:schemeClr>
                </a:gs>
                <a:gs pos="73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100000" b="100000"/>
              </a:path>
              <a:tileRect t="-100000" r="-100000"/>
            </a:gradFill>
            <a:effectLst>
              <a:innerShdw blurRad="76200" dist="50800" dir="8100000">
                <a:prstClr val="black">
                  <a:alpha val="51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50800" h="0"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4000" b="1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 Results</a:t>
              </a:r>
              <a:endParaRPr lang="en-IN" sz="4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670E0001-146D-42D4-71DB-3B94AB0F3B28}"/>
                </a:ext>
              </a:extLst>
            </p:cNvPr>
            <p:cNvGrpSpPr/>
            <p:nvPr/>
          </p:nvGrpSpPr>
          <p:grpSpPr>
            <a:xfrm>
              <a:off x="1593748" y="4795774"/>
              <a:ext cx="1107582" cy="1098148"/>
              <a:chOff x="7940760" y="8990000"/>
              <a:chExt cx="1107582" cy="1098148"/>
            </a:xfrm>
          </p:grpSpPr>
          <mc:AlternateContent xmlns:mc="http://schemas.openxmlformats.org/markup-compatibility/2006">
            <mc:Choice xmlns:am3d="http://schemas.microsoft.com/office/drawing/2017/model3d" Requires="am3d">
              <p:graphicFrame>
                <p:nvGraphicFramePr>
                  <p:cNvPr id="28" name="3D Model 27" descr="Dark Gray Sphere">
                    <a:extLst>
                      <a:ext uri="{FF2B5EF4-FFF2-40B4-BE49-F238E27FC236}">
                        <a16:creationId xmlns:a16="http://schemas.microsoft.com/office/drawing/2014/main" id="{D2E5914A-CD22-5977-98EC-B3DFCC88A557}"/>
                      </a:ext>
                    </a:extLst>
                  </p:cNvPr>
                  <p:cNvGraphicFramePr>
                    <a:graphicFrameLocks noChangeAspect="1"/>
                  </p:cNvGraphicFramePr>
                  <p:nvPr/>
                </p:nvGraphicFramePr>
                <p:xfrm>
                  <a:off x="7968344" y="8990000"/>
                  <a:ext cx="1079998" cy="1098148"/>
                </p:xfrm>
                <a:graphic>
                  <a:graphicData uri="http://schemas.microsoft.com/office/drawing/2017/model3d">
                    <am3d:model3d r:embed="rId4">
                      <am3d:spPr>
                        <a:xfrm>
                          <a:off x="0" y="0"/>
                          <a:ext cx="1079998" cy="1098148"/>
                        </a:xfrm>
                        <a:prstGeom prst="rect">
                          <a:avLst/>
                        </a:prstGeom>
                        <a:noFill/>
                        <a:effectLst>
                          <a:outerShdw blurRad="76200" dist="12700" dir="8100000" sy="-23000" kx="800400" algn="br" rotWithShape="0">
                            <a:prstClr val="black">
                              <a:alpha val="20000"/>
                            </a:prstClr>
                          </a:outerShdw>
                        </a:effectLst>
                      </am3d:spPr>
                      <am3d:camera>
                        <am3d:pos x="0" y="0" z="81469184"/>
                        <am3d:up dx="0" dy="36000000" dz="0"/>
                        <am3d:lookAt x="0" y="0" z="0"/>
                        <am3d:perspective fov="2700000"/>
                      </am3d:camera>
                      <am3d:trans>
                        <am3d:meterPerModelUnit n="7143146" d="1000000"/>
                        <am3d:preTrans dx="-2" dy="-18000000" dz="3"/>
                        <am3d:scale>
                          <am3d:sx n="1000000" d="1000000"/>
                          <am3d:sy n="1000000" d="1000000"/>
                          <am3d:sz n="1000000" d="1000000"/>
                        </am3d:scale>
                        <am3d:rot ay="5400000"/>
                        <am3d:postTrans dx="0" dy="0" dz="0"/>
                      </am3d:trans>
                      <am3d:raster rName="Office3DRenderer" rVer="16.0.8326">
                        <am3d:blip r:embed="rId5"/>
                      </am3d:raster>
                      <am3d:objViewport viewportSz="1860499"/>
                      <am3d:ambientLight>
                        <am3d:clr>
                          <a:scrgbClr r="50000" g="50000" b="50000"/>
                        </am3d:clr>
                        <am3d:illuminance n="500000" d="1000000"/>
                      </am3d:ambientLight>
                      <am3d:ptLight rad="0">
                        <am3d:clr>
                          <a:scrgbClr r="100000" g="75000" b="50000"/>
                        </am3d:clr>
                        <am3d:intensity n="9765625" d="1000000"/>
                        <am3d:pos x="21959998" y="70920001" z="16344003"/>
                      </am3d:ptLight>
                      <am3d:ptLight rad="0">
                        <am3d:clr>
                          <a:scrgbClr r="40000" g="60000" b="95000"/>
                        </am3d:clr>
                        <am3d:intensity n="12250000" d="1000000"/>
                        <am3d:pos x="-37964106" y="51130435" z="57631972"/>
                      </am3d:ptLight>
                      <am3d:ptLight rad="0">
                        <am3d:clr>
                          <a:scrgbClr r="86837" g="72700" b="100000"/>
                        </am3d:clr>
                        <am3d:intensity n="3125000" d="1000000"/>
                        <am3d:pos x="-37739122" y="58056624" z="-34769649"/>
                      </am3d:ptLight>
                    </am3d:model3d>
                  </a:graphicData>
                </a:graphic>
              </p:graphicFrame>
            </mc:Choice>
            <mc:Fallback>
              <p:pic>
                <p:nvPicPr>
                  <p:cNvPr id="28" name="3D Model 27" descr="Dark Gray Sphere">
                    <a:extLst>
                      <a:ext uri="{FF2B5EF4-FFF2-40B4-BE49-F238E27FC236}">
                        <a16:creationId xmlns:a16="http://schemas.microsoft.com/office/drawing/2014/main" id="{D2E5914A-CD22-5977-98EC-B3DFCC88A557}"/>
                      </a:ext>
                    </a:extLst>
                  </p:cNvPr>
                  <p:cNvPicPr>
                    <a:picLocks noGrp="1" noRot="1" noChangeAspect="1" noMove="1" noResize="1" noEditPoints="1" noAdjustHandles="1" noChangeArrowheads="1" noChangeShapeType="1" noCrop="1"/>
                  </p:cNvPicPr>
                  <p:nvPr/>
                </p:nvPicPr>
                <p:blipFill>
                  <a:blip r:embed="rId5"/>
                  <a:stretch>
                    <a:fillRect/>
                  </a:stretch>
                </p:blipFill>
                <p:spPr>
                  <a:xfrm>
                    <a:off x="17210615" y="6455370"/>
                    <a:ext cx="1079998" cy="1098148"/>
                  </a:xfrm>
                  <a:prstGeom prst="rect">
                    <a:avLst/>
                  </a:prstGeom>
                  <a:noFill/>
                  <a:effectLst>
                    <a:outerShdw blurRad="76200" dist="12700" dir="8100000" sy="-23000" kx="800400" algn="br" rotWithShape="0">
                      <a:prstClr val="black">
                        <a:alpha val="20000"/>
                      </a:prstClr>
                    </a:outerShdw>
                  </a:effectLst>
                </p:spPr>
              </p:pic>
            </mc:Fallback>
          </mc:AlternateContent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FD59B81-4EE3-9328-D8A7-68872C7BFE24}"/>
                  </a:ext>
                </a:extLst>
              </p:cNvPr>
              <p:cNvSpPr txBox="1"/>
              <p:nvPr/>
            </p:nvSpPr>
            <p:spPr>
              <a:xfrm>
                <a:off x="7940760" y="9160048"/>
                <a:ext cx="1101144" cy="707886"/>
              </a:xfrm>
              <a:prstGeom prst="rect">
                <a:avLst/>
              </a:prstGeom>
              <a:noFill/>
              <a:effectLst>
                <a:outerShdw blurRad="152400" dist="317500" dir="5400000" sx="90000" sy="-19000" rotWithShape="0">
                  <a:schemeClr val="accent5">
                    <a:lumMod val="20000"/>
                    <a:lumOff val="80000"/>
                    <a:alpha val="15000"/>
                  </a:scheme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IN" sz="4000" b="1" dirty="0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4</a:t>
                </a:r>
              </a:p>
            </p:txBody>
          </p:sp>
        </p:grp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77BB582-52D5-3A2F-8EB0-65C63F687A38}"/>
              </a:ext>
            </a:extLst>
          </p:cNvPr>
          <p:cNvGrpSpPr/>
          <p:nvPr/>
        </p:nvGrpSpPr>
        <p:grpSpPr>
          <a:xfrm>
            <a:off x="17153534" y="28415707"/>
            <a:ext cx="13679921" cy="1098148"/>
            <a:chOff x="1593748" y="4795774"/>
            <a:chExt cx="13679921" cy="1098148"/>
          </a:xfrm>
        </p:grpSpPr>
        <p:sp>
          <p:nvSpPr>
            <p:cNvPr id="31" name="Rectangle: Rounded Corners 30">
              <a:extLst>
                <a:ext uri="{FF2B5EF4-FFF2-40B4-BE49-F238E27FC236}">
                  <a16:creationId xmlns:a16="http://schemas.microsoft.com/office/drawing/2014/main" id="{371C5461-C811-D303-0C43-6D9DCB315278}"/>
                </a:ext>
              </a:extLst>
            </p:cNvPr>
            <p:cNvSpPr/>
            <p:nvPr/>
          </p:nvSpPr>
          <p:spPr>
            <a:xfrm>
              <a:off x="2673669" y="4894847"/>
              <a:ext cx="12600000" cy="900000"/>
            </a:xfrm>
            <a:prstGeom prst="roundRect">
              <a:avLst/>
            </a:prstGeom>
            <a:gradFill flip="none" rotWithShape="1">
              <a:gsLst>
                <a:gs pos="40000">
                  <a:srgbClr val="CC99FF">
                    <a:alpha val="78000"/>
                    <a:lumMod val="75000"/>
                    <a:lumOff val="25000"/>
                  </a:srgbClr>
                </a:gs>
                <a:gs pos="90500">
                  <a:srgbClr val="74C4E9"/>
                </a:gs>
                <a:gs pos="100000">
                  <a:schemeClr val="accent4">
                    <a:lumMod val="75000"/>
                  </a:schemeClr>
                </a:gs>
                <a:gs pos="84000">
                  <a:schemeClr val="accent1">
                    <a:lumMod val="60000"/>
                    <a:lumOff val="40000"/>
                  </a:schemeClr>
                </a:gs>
                <a:gs pos="73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100000" b="100000"/>
              </a:path>
              <a:tileRect t="-100000" r="-100000"/>
            </a:gradFill>
            <a:effectLst>
              <a:innerShdw blurRad="76200" dist="50800" dir="8100000">
                <a:prstClr val="black">
                  <a:alpha val="51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50800" h="0"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4000" b="1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Summary</a:t>
              </a:r>
              <a:endParaRPr lang="en-IN" sz="400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5CAB43C7-9C36-8FE4-D92B-5CAE3892C351}"/>
                </a:ext>
              </a:extLst>
            </p:cNvPr>
            <p:cNvGrpSpPr/>
            <p:nvPr/>
          </p:nvGrpSpPr>
          <p:grpSpPr>
            <a:xfrm>
              <a:off x="1593748" y="4795774"/>
              <a:ext cx="1107582" cy="1098148"/>
              <a:chOff x="7940760" y="8990000"/>
              <a:chExt cx="1107582" cy="1098148"/>
            </a:xfrm>
          </p:grpSpPr>
          <mc:AlternateContent xmlns:mc="http://schemas.openxmlformats.org/markup-compatibility/2006">
            <mc:Choice xmlns:am3d="http://schemas.microsoft.com/office/drawing/2017/model3d" Requires="am3d">
              <p:graphicFrame>
                <p:nvGraphicFramePr>
                  <p:cNvPr id="33" name="3D Model 32" descr="Dark Gray Sphere">
                    <a:extLst>
                      <a:ext uri="{FF2B5EF4-FFF2-40B4-BE49-F238E27FC236}">
                        <a16:creationId xmlns:a16="http://schemas.microsoft.com/office/drawing/2014/main" id="{36D9D574-791D-655F-7390-46FCE34AFCBE}"/>
                      </a:ext>
                    </a:extLst>
                  </p:cNvPr>
                  <p:cNvGraphicFramePr>
                    <a:graphicFrameLocks noChangeAspect="1"/>
                  </p:cNvGraphicFramePr>
                  <p:nvPr/>
                </p:nvGraphicFramePr>
                <p:xfrm>
                  <a:off x="7968344" y="8990000"/>
                  <a:ext cx="1079998" cy="1098148"/>
                </p:xfrm>
                <a:graphic>
                  <a:graphicData uri="http://schemas.microsoft.com/office/drawing/2017/model3d">
                    <am3d:model3d r:embed="rId4">
                      <am3d:spPr>
                        <a:xfrm>
                          <a:off x="0" y="0"/>
                          <a:ext cx="1079998" cy="1098148"/>
                        </a:xfrm>
                        <a:prstGeom prst="rect">
                          <a:avLst/>
                        </a:prstGeom>
                        <a:noFill/>
                        <a:effectLst>
                          <a:outerShdw blurRad="76200" dist="12700" dir="8100000" sy="-23000" kx="800400" algn="br" rotWithShape="0">
                            <a:prstClr val="black">
                              <a:alpha val="20000"/>
                            </a:prstClr>
                          </a:outerShdw>
                        </a:effectLst>
                      </am3d:spPr>
                      <am3d:camera>
                        <am3d:pos x="0" y="0" z="81469184"/>
                        <am3d:up dx="0" dy="36000000" dz="0"/>
                        <am3d:lookAt x="0" y="0" z="0"/>
                        <am3d:perspective fov="2700000"/>
                      </am3d:camera>
                      <am3d:trans>
                        <am3d:meterPerModelUnit n="7143146" d="1000000"/>
                        <am3d:preTrans dx="-2" dy="-18000000" dz="3"/>
                        <am3d:scale>
                          <am3d:sx n="1000000" d="1000000"/>
                          <am3d:sy n="1000000" d="1000000"/>
                          <am3d:sz n="1000000" d="1000000"/>
                        </am3d:scale>
                        <am3d:rot ay="5400000"/>
                        <am3d:postTrans dx="0" dy="0" dz="0"/>
                      </am3d:trans>
                      <am3d:raster rName="Office3DRenderer" rVer="16.0.8326">
                        <am3d:blip r:embed="rId5"/>
                      </am3d:raster>
                      <am3d:objViewport viewportSz="1860499"/>
                      <am3d:ambientLight>
                        <am3d:clr>
                          <a:scrgbClr r="50000" g="50000" b="50000"/>
                        </am3d:clr>
                        <am3d:illuminance n="500000" d="1000000"/>
                      </am3d:ambientLight>
                      <am3d:ptLight rad="0">
                        <am3d:clr>
                          <a:scrgbClr r="100000" g="75000" b="50000"/>
                        </am3d:clr>
                        <am3d:intensity n="9765625" d="1000000"/>
                        <am3d:pos x="21959998" y="70920001" z="16344003"/>
                      </am3d:ptLight>
                      <am3d:ptLight rad="0">
                        <am3d:clr>
                          <a:scrgbClr r="40000" g="60000" b="95000"/>
                        </am3d:clr>
                        <am3d:intensity n="12250000" d="1000000"/>
                        <am3d:pos x="-37964106" y="51130435" z="57631972"/>
                      </am3d:ptLight>
                      <am3d:ptLight rad="0">
                        <am3d:clr>
                          <a:scrgbClr r="86837" g="72700" b="100000"/>
                        </am3d:clr>
                        <am3d:intensity n="3125000" d="1000000"/>
                        <am3d:pos x="-37739122" y="58056624" z="-34769649"/>
                      </am3d:ptLight>
                    </am3d:model3d>
                  </a:graphicData>
                </a:graphic>
              </p:graphicFrame>
            </mc:Choice>
            <mc:Fallback>
              <p:pic>
                <p:nvPicPr>
                  <p:cNvPr id="33" name="3D Model 32" descr="Dark Gray Sphere">
                    <a:extLst>
                      <a:ext uri="{FF2B5EF4-FFF2-40B4-BE49-F238E27FC236}">
                        <a16:creationId xmlns:a16="http://schemas.microsoft.com/office/drawing/2014/main" id="{36D9D574-791D-655F-7390-46FCE34AFCBE}"/>
                      </a:ext>
                    </a:extLst>
                  </p:cNvPr>
                  <p:cNvPicPr>
                    <a:picLocks noGrp="1" noRot="1" noChangeAspect="1" noMove="1" noResize="1" noEditPoints="1" noAdjustHandles="1" noChangeArrowheads="1" noChangeShapeType="1" noCrop="1"/>
                  </p:cNvPicPr>
                  <p:nvPr/>
                </p:nvPicPr>
                <p:blipFill>
                  <a:blip r:embed="rId5"/>
                  <a:stretch>
                    <a:fillRect/>
                  </a:stretch>
                </p:blipFill>
                <p:spPr>
                  <a:xfrm>
                    <a:off x="17181118" y="28415707"/>
                    <a:ext cx="1079998" cy="1098148"/>
                  </a:xfrm>
                  <a:prstGeom prst="rect">
                    <a:avLst/>
                  </a:prstGeom>
                  <a:noFill/>
                  <a:effectLst>
                    <a:outerShdw blurRad="76200" dist="12700" dir="8100000" sy="-23000" kx="800400" algn="br" rotWithShape="0">
                      <a:prstClr val="black">
                        <a:alpha val="20000"/>
                      </a:prstClr>
                    </a:outerShdw>
                  </a:effectLst>
                </p:spPr>
              </p:pic>
            </mc:Fallback>
          </mc:AlternateContent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2D363417-599C-C20A-DE5C-9CF85D158B27}"/>
                  </a:ext>
                </a:extLst>
              </p:cNvPr>
              <p:cNvSpPr txBox="1"/>
              <p:nvPr/>
            </p:nvSpPr>
            <p:spPr>
              <a:xfrm>
                <a:off x="7940760" y="9160048"/>
                <a:ext cx="1101144" cy="707886"/>
              </a:xfrm>
              <a:prstGeom prst="rect">
                <a:avLst/>
              </a:prstGeom>
              <a:noFill/>
              <a:effectLst>
                <a:outerShdw blurRad="152400" dist="317500" dir="5400000" sx="90000" sy="-19000" rotWithShape="0">
                  <a:schemeClr val="accent5">
                    <a:lumMod val="20000"/>
                    <a:lumOff val="80000"/>
                    <a:alpha val="15000"/>
                  </a:scheme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IN" sz="40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5</a:t>
                </a:r>
              </a:p>
            </p:txBody>
          </p:sp>
        </p:grp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335561D-7AD9-F028-2F14-0EEF2AA00DEA}"/>
              </a:ext>
            </a:extLst>
          </p:cNvPr>
          <p:cNvGrpSpPr/>
          <p:nvPr/>
        </p:nvGrpSpPr>
        <p:grpSpPr>
          <a:xfrm>
            <a:off x="17181118" y="36491023"/>
            <a:ext cx="13679921" cy="1098148"/>
            <a:chOff x="1593748" y="4795774"/>
            <a:chExt cx="13679921" cy="1098148"/>
          </a:xfrm>
        </p:grpSpPr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FE6D8E4E-3464-9745-0CB8-3234BCF657B7}"/>
                </a:ext>
              </a:extLst>
            </p:cNvPr>
            <p:cNvSpPr/>
            <p:nvPr/>
          </p:nvSpPr>
          <p:spPr>
            <a:xfrm>
              <a:off x="2673669" y="4894847"/>
              <a:ext cx="12600000" cy="900000"/>
            </a:xfrm>
            <a:prstGeom prst="roundRect">
              <a:avLst/>
            </a:prstGeom>
            <a:gradFill flip="none" rotWithShape="1">
              <a:gsLst>
                <a:gs pos="40000">
                  <a:srgbClr val="CC99FF">
                    <a:alpha val="78000"/>
                    <a:lumMod val="75000"/>
                    <a:lumOff val="25000"/>
                  </a:srgbClr>
                </a:gs>
                <a:gs pos="90500">
                  <a:srgbClr val="74C4E9"/>
                </a:gs>
                <a:gs pos="100000">
                  <a:schemeClr val="accent4">
                    <a:lumMod val="75000"/>
                  </a:schemeClr>
                </a:gs>
                <a:gs pos="84000">
                  <a:schemeClr val="accent1">
                    <a:lumMod val="60000"/>
                    <a:lumOff val="40000"/>
                  </a:schemeClr>
                </a:gs>
                <a:gs pos="73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100000" b="100000"/>
              </a:path>
              <a:tileRect t="-100000" r="-100000"/>
            </a:gradFill>
            <a:effectLst>
              <a:innerShdw blurRad="76200" dist="50800" dir="8100000">
                <a:prstClr val="black">
                  <a:alpha val="51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50800" h="0"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Conclusion and Future</a:t>
              </a:r>
              <a:endParaRPr lang="en-IN" sz="40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50B6F8B7-41AE-87AB-573D-16B520E5D13A}"/>
                </a:ext>
              </a:extLst>
            </p:cNvPr>
            <p:cNvGrpSpPr/>
            <p:nvPr/>
          </p:nvGrpSpPr>
          <p:grpSpPr>
            <a:xfrm>
              <a:off x="1593748" y="4795774"/>
              <a:ext cx="1107582" cy="1098148"/>
              <a:chOff x="7940760" y="8990000"/>
              <a:chExt cx="1107582" cy="1098148"/>
            </a:xfrm>
          </p:grpSpPr>
          <mc:AlternateContent xmlns:mc="http://schemas.openxmlformats.org/markup-compatibility/2006">
            <mc:Choice xmlns:am3d="http://schemas.microsoft.com/office/drawing/2017/model3d" Requires="am3d">
              <p:graphicFrame>
                <p:nvGraphicFramePr>
                  <p:cNvPr id="38" name="3D Model 37" descr="Dark Gray Sphere">
                    <a:extLst>
                      <a:ext uri="{FF2B5EF4-FFF2-40B4-BE49-F238E27FC236}">
                        <a16:creationId xmlns:a16="http://schemas.microsoft.com/office/drawing/2014/main" id="{7AE08D3D-EBDD-2233-4F83-F6C44DE8F9E9}"/>
                      </a:ext>
                    </a:extLst>
                  </p:cNvPr>
                  <p:cNvGraphicFramePr>
                    <a:graphicFrameLocks noChangeAspect="1"/>
                  </p:cNvGraphicFramePr>
                  <p:nvPr/>
                </p:nvGraphicFramePr>
                <p:xfrm>
                  <a:off x="7968344" y="8990000"/>
                  <a:ext cx="1079998" cy="1098148"/>
                </p:xfrm>
                <a:graphic>
                  <a:graphicData uri="http://schemas.microsoft.com/office/drawing/2017/model3d">
                    <am3d:model3d r:embed="rId4">
                      <am3d:spPr>
                        <a:xfrm>
                          <a:off x="0" y="0"/>
                          <a:ext cx="1079998" cy="1098148"/>
                        </a:xfrm>
                        <a:prstGeom prst="rect">
                          <a:avLst/>
                        </a:prstGeom>
                        <a:noFill/>
                        <a:effectLst>
                          <a:outerShdw blurRad="76200" dist="12700" dir="8100000" sy="-23000" kx="800400" algn="br" rotWithShape="0">
                            <a:prstClr val="black">
                              <a:alpha val="20000"/>
                            </a:prstClr>
                          </a:outerShdw>
                        </a:effectLst>
                      </am3d:spPr>
                      <am3d:camera>
                        <am3d:pos x="0" y="0" z="81469184"/>
                        <am3d:up dx="0" dy="36000000" dz="0"/>
                        <am3d:lookAt x="0" y="0" z="0"/>
                        <am3d:perspective fov="2700000"/>
                      </am3d:camera>
                      <am3d:trans>
                        <am3d:meterPerModelUnit n="7143146" d="1000000"/>
                        <am3d:preTrans dx="-2" dy="-18000000" dz="3"/>
                        <am3d:scale>
                          <am3d:sx n="1000000" d="1000000"/>
                          <am3d:sy n="1000000" d="1000000"/>
                          <am3d:sz n="1000000" d="1000000"/>
                        </am3d:scale>
                        <am3d:rot ay="5400000"/>
                        <am3d:postTrans dx="0" dy="0" dz="0"/>
                      </am3d:trans>
                      <am3d:raster rName="Office3DRenderer" rVer="16.0.8326">
                        <am3d:blip r:embed="rId5"/>
                      </am3d:raster>
                      <am3d:objViewport viewportSz="1860499"/>
                      <am3d:ambientLight>
                        <am3d:clr>
                          <a:scrgbClr r="50000" g="50000" b="50000"/>
                        </am3d:clr>
                        <am3d:illuminance n="500000" d="1000000"/>
                      </am3d:ambientLight>
                      <am3d:ptLight rad="0">
                        <am3d:clr>
                          <a:scrgbClr r="100000" g="75000" b="50000"/>
                        </am3d:clr>
                        <am3d:intensity n="9765625" d="1000000"/>
                        <am3d:pos x="21959998" y="70920001" z="16344003"/>
                      </am3d:ptLight>
                      <am3d:ptLight rad="0">
                        <am3d:clr>
                          <a:scrgbClr r="40000" g="60000" b="95000"/>
                        </am3d:clr>
                        <am3d:intensity n="12250000" d="1000000"/>
                        <am3d:pos x="-37964106" y="51130435" z="57631972"/>
                      </am3d:ptLight>
                      <am3d:ptLight rad="0">
                        <am3d:clr>
                          <a:scrgbClr r="86837" g="72700" b="100000"/>
                        </am3d:clr>
                        <am3d:intensity n="3125000" d="1000000"/>
                        <am3d:pos x="-37739122" y="58056624" z="-34769649"/>
                      </am3d:ptLight>
                    </am3d:model3d>
                  </a:graphicData>
                </a:graphic>
              </p:graphicFrame>
            </mc:Choice>
            <mc:Fallback>
              <p:pic>
                <p:nvPicPr>
                  <p:cNvPr id="38" name="3D Model 37" descr="Dark Gray Sphere">
                    <a:extLst>
                      <a:ext uri="{FF2B5EF4-FFF2-40B4-BE49-F238E27FC236}">
                        <a16:creationId xmlns:a16="http://schemas.microsoft.com/office/drawing/2014/main" id="{7AE08D3D-EBDD-2233-4F83-F6C44DE8F9E9}"/>
                      </a:ext>
                    </a:extLst>
                  </p:cNvPr>
                  <p:cNvPicPr>
                    <a:picLocks noGrp="1" noRot="1" noChangeAspect="1" noMove="1" noResize="1" noEditPoints="1" noAdjustHandles="1" noChangeArrowheads="1" noChangeShapeType="1" noCrop="1"/>
                  </p:cNvPicPr>
                  <p:nvPr/>
                </p:nvPicPr>
                <p:blipFill>
                  <a:blip r:embed="rId5"/>
                  <a:stretch>
                    <a:fillRect/>
                  </a:stretch>
                </p:blipFill>
                <p:spPr>
                  <a:xfrm>
                    <a:off x="17208702" y="36491023"/>
                    <a:ext cx="1079998" cy="1098148"/>
                  </a:xfrm>
                  <a:prstGeom prst="rect">
                    <a:avLst/>
                  </a:prstGeom>
                  <a:noFill/>
                  <a:effectLst>
                    <a:outerShdw blurRad="76200" dist="12700" dir="8100000" sy="-23000" kx="800400" algn="br" rotWithShape="0">
                      <a:prstClr val="black">
                        <a:alpha val="20000"/>
                      </a:prstClr>
                    </a:outerShdw>
                  </a:effectLst>
                </p:spPr>
              </p:pic>
            </mc:Fallback>
          </mc:AlternateContent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56E46DC2-3971-4BA8-27DB-66FCE4A9F298}"/>
                  </a:ext>
                </a:extLst>
              </p:cNvPr>
              <p:cNvSpPr txBox="1"/>
              <p:nvPr/>
            </p:nvSpPr>
            <p:spPr>
              <a:xfrm>
                <a:off x="7940760" y="9160048"/>
                <a:ext cx="1101144" cy="707886"/>
              </a:xfrm>
              <a:prstGeom prst="rect">
                <a:avLst/>
              </a:prstGeom>
              <a:noFill/>
              <a:effectLst>
                <a:outerShdw blurRad="152400" dist="317500" dir="5400000" sx="90000" sy="-19000" rotWithShape="0">
                  <a:schemeClr val="accent5">
                    <a:lumMod val="20000"/>
                    <a:lumOff val="80000"/>
                    <a:alpha val="15000"/>
                  </a:scheme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IN" sz="4000" b="1" dirty="0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6</a:t>
                </a:r>
              </a:p>
            </p:txBody>
          </p:sp>
        </p:grpSp>
      </p:grp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736B68A-17B7-8180-5DB4-EA7E59EBFB10}"/>
              </a:ext>
            </a:extLst>
          </p:cNvPr>
          <p:cNvCxnSpPr>
            <a:cxnSpLocks/>
          </p:cNvCxnSpPr>
          <p:nvPr/>
        </p:nvCxnSpPr>
        <p:spPr>
          <a:xfrm>
            <a:off x="16459200" y="6022514"/>
            <a:ext cx="0" cy="348592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0" name="Group 49">
            <a:extLst>
              <a:ext uri="{FF2B5EF4-FFF2-40B4-BE49-F238E27FC236}">
                <a16:creationId xmlns:a16="http://schemas.microsoft.com/office/drawing/2014/main" id="{E97C036C-C48E-1434-2ADB-023CE5ECB711}"/>
              </a:ext>
            </a:extLst>
          </p:cNvPr>
          <p:cNvGrpSpPr/>
          <p:nvPr/>
        </p:nvGrpSpPr>
        <p:grpSpPr>
          <a:xfrm>
            <a:off x="4859871" y="40986174"/>
            <a:ext cx="19548091" cy="2584027"/>
            <a:chOff x="4859871" y="41285426"/>
            <a:chExt cx="19548091" cy="2584027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319016A-EA1E-BC09-7DBB-29FAA421824D}"/>
                </a:ext>
              </a:extLst>
            </p:cNvPr>
            <p:cNvSpPr txBox="1"/>
            <p:nvPr/>
          </p:nvSpPr>
          <p:spPr>
            <a:xfrm>
              <a:off x="4859871" y="41285426"/>
              <a:ext cx="7446736" cy="199362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IN" sz="3200" b="1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Acknowledgments</a:t>
              </a:r>
              <a:endParaRPr lang="en-IN" sz="32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  <a:p>
              <a:pPr algn="just"/>
              <a:endParaRPr lang="en-US" sz="24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  <a:p>
              <a:pPr algn="just">
                <a:lnSpc>
                  <a:spcPct val="150000"/>
                </a:lnSpc>
              </a:pPr>
              <a:r>
                <a:rPr lang="en-US" sz="2400" dirty="0">
                  <a:latin typeface="Helvetica" panose="020B0604020202020204" pitchFamily="34" charset="0"/>
                  <a:cs typeface="Helvetica" panose="020B0604020202020204" pitchFamily="34" charset="0"/>
                </a:rPr>
                <a:t>We thank the Indian Institute of Science and the SSCU department…</a:t>
              </a:r>
              <a:endParaRPr lang="en-IN" sz="24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EA7AFF36-AA43-CA2E-9807-E45EED001017}"/>
                </a:ext>
              </a:extLst>
            </p:cNvPr>
            <p:cNvSpPr txBox="1"/>
            <p:nvPr/>
          </p:nvSpPr>
          <p:spPr>
            <a:xfrm>
              <a:off x="13223465" y="41287849"/>
              <a:ext cx="11184497" cy="258160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en-IN" sz="3200" b="1" kern="100" dirty="0">
                  <a:solidFill>
                    <a:srgbClr val="0D0D0D"/>
                  </a:solidFill>
                  <a:effectLst/>
                  <a:latin typeface="Helvetica" panose="020B0604020202020204" pitchFamily="34" charset="0"/>
                  <a:ea typeface="Aptos" panose="020B0004020202020204" pitchFamily="34" charset="0"/>
                  <a:cs typeface="Helvetica" panose="020B0604020202020204" pitchFamily="34" charset="0"/>
                </a:rPr>
                <a:t>References:</a:t>
              </a:r>
            </a:p>
            <a:p>
              <a:pPr marL="514350" indent="-514350" algn="just">
                <a:lnSpc>
                  <a:spcPct val="107000"/>
                </a:lnSpc>
                <a:spcAft>
                  <a:spcPts val="800"/>
                </a:spcAft>
                <a:buAutoNum type="arabicPeriod"/>
              </a:pPr>
              <a:r>
                <a:rPr lang="en-IN" sz="2400" kern="100" dirty="0">
                  <a:solidFill>
                    <a:srgbClr val="0D0D0D"/>
                  </a:solidFill>
                  <a:latin typeface="Helvetica" panose="020B0604020202020204" pitchFamily="34" charset="0"/>
                  <a:ea typeface="Aptos" panose="020B0004020202020204" pitchFamily="34" charset="0"/>
                  <a:cs typeface="Helvetica" panose="020B0604020202020204" pitchFamily="34" charset="0"/>
                </a:rPr>
                <a:t>Ref1</a:t>
              </a:r>
            </a:p>
            <a:p>
              <a:pPr marL="514350" indent="-514350" algn="just">
                <a:lnSpc>
                  <a:spcPct val="107000"/>
                </a:lnSpc>
                <a:spcAft>
                  <a:spcPts val="800"/>
                </a:spcAft>
                <a:buAutoNum type="arabicPeriod"/>
              </a:pPr>
              <a:r>
                <a:rPr lang="en-IN" sz="2400" kern="100" dirty="0">
                  <a:solidFill>
                    <a:srgbClr val="0D0D0D"/>
                  </a:solidFill>
                  <a:effectLst/>
                  <a:latin typeface="Helvetica" panose="020B0604020202020204" pitchFamily="34" charset="0"/>
                  <a:ea typeface="Aptos" panose="020B0004020202020204" pitchFamily="34" charset="0"/>
                  <a:cs typeface="Helvetica" panose="020B0604020202020204" pitchFamily="34" charset="0"/>
                </a:rPr>
                <a:t>Ref2</a:t>
              </a:r>
            </a:p>
            <a:p>
              <a:pPr marL="514350" indent="-514350" algn="just">
                <a:lnSpc>
                  <a:spcPct val="107000"/>
                </a:lnSpc>
                <a:spcAft>
                  <a:spcPts val="800"/>
                </a:spcAft>
                <a:buAutoNum type="arabicPeriod"/>
              </a:pPr>
              <a:r>
                <a:rPr lang="en-IN" sz="2400" kern="100" dirty="0">
                  <a:solidFill>
                    <a:srgbClr val="0D0D0D"/>
                  </a:solidFill>
                  <a:latin typeface="Helvetica" panose="020B0604020202020204" pitchFamily="34" charset="0"/>
                  <a:ea typeface="Aptos" panose="020B0004020202020204" pitchFamily="34" charset="0"/>
                  <a:cs typeface="Helvetica" panose="020B0604020202020204" pitchFamily="34" charset="0"/>
                </a:rPr>
                <a:t>Ref3</a:t>
              </a:r>
            </a:p>
            <a:p>
              <a:pPr marL="514350" indent="-514350" algn="just">
                <a:lnSpc>
                  <a:spcPct val="107000"/>
                </a:lnSpc>
                <a:spcAft>
                  <a:spcPts val="800"/>
                </a:spcAft>
                <a:buAutoNum type="arabicPeriod"/>
              </a:pPr>
              <a:r>
                <a:rPr lang="en-IN" sz="2400" kern="100" dirty="0">
                  <a:solidFill>
                    <a:srgbClr val="0D0D0D"/>
                  </a:solidFill>
                  <a:effectLst/>
                  <a:latin typeface="Helvetica" panose="020B0604020202020204" pitchFamily="34" charset="0"/>
                  <a:ea typeface="Aptos" panose="020B0004020202020204" pitchFamily="34" charset="0"/>
                  <a:cs typeface="Helvetica" panose="020B0604020202020204" pitchFamily="34" charset="0"/>
                </a:rPr>
                <a:t>Ref4</a:t>
              </a:r>
              <a:endParaRPr lang="en-IN" sz="2400" kern="100" dirty="0">
                <a:effectLst/>
                <a:latin typeface="Helvetica" panose="020B0604020202020204" pitchFamily="34" charset="0"/>
                <a:ea typeface="Aptos" panose="020B0004020202020204" pitchFamily="34" charset="0"/>
                <a:cs typeface="Helvetica" panose="020B0604020202020204" pitchFamily="34" charset="0"/>
              </a:endParaRPr>
            </a:p>
          </p:txBody>
        </p:sp>
      </p:grpSp>
      <p:sp>
        <p:nvSpPr>
          <p:cNvPr id="1070" name="Rectangle: Rounded Corners 1069">
            <a:extLst>
              <a:ext uri="{FF2B5EF4-FFF2-40B4-BE49-F238E27FC236}">
                <a16:creationId xmlns:a16="http://schemas.microsoft.com/office/drawing/2014/main" id="{8C9F59D8-3CC9-161F-B2C1-93AFB0C735CB}"/>
              </a:ext>
            </a:extLst>
          </p:cNvPr>
          <p:cNvSpPr/>
          <p:nvPr/>
        </p:nvSpPr>
        <p:spPr>
          <a:xfrm>
            <a:off x="298362" y="4323025"/>
            <a:ext cx="32287654" cy="2025724"/>
          </a:xfrm>
          <a:prstGeom prst="roundRect">
            <a:avLst/>
          </a:prstGeom>
          <a:solidFill>
            <a:srgbClr val="00808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IN" sz="2200" dirty="0">
                <a:latin typeface="Helvetica" panose="020B0604020202020204" pitchFamily="34" charset="0"/>
                <a:cs typeface="Helvetica" panose="020B0604020202020204" pitchFamily="34" charset="0"/>
              </a:rPr>
              <a:t>Abstract: Spacing between lines (1.5 or more), font size for texts (22 to 30), Font size for the titles of the different sections (40 to 44).</a:t>
            </a:r>
          </a:p>
          <a:p>
            <a:pPr algn="ctr">
              <a:lnSpc>
                <a:spcPct val="150000"/>
              </a:lnSpc>
            </a:pPr>
            <a:r>
              <a:rPr lang="en-IN" sz="2200" dirty="0">
                <a:latin typeface="Helvetica" panose="020B0604020202020204" pitchFamily="34" charset="0"/>
                <a:cs typeface="Helvetica" panose="020B0604020202020204" pitchFamily="34" charset="0"/>
              </a:rPr>
              <a:t>Font style (any). Can take suggestions from this template.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9F38DE6-FCE8-4484-802E-B428DD6A3756}"/>
              </a:ext>
            </a:extLst>
          </p:cNvPr>
          <p:cNvSpPr/>
          <p:nvPr/>
        </p:nvSpPr>
        <p:spPr>
          <a:xfrm>
            <a:off x="359968" y="41181251"/>
            <a:ext cx="1834592" cy="211142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Helvetica" panose="020B0604020202020204" pitchFamily="34" charset="0"/>
                <a:cs typeface="Helvetica" panose="020B0604020202020204" pitchFamily="34" charset="0"/>
              </a:rPr>
              <a:t>Logo1</a:t>
            </a:r>
            <a:endParaRPr lang="en-IN" sz="28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F3AFB05-C29A-DB77-BB38-EE8BE29CB80B}"/>
              </a:ext>
            </a:extLst>
          </p:cNvPr>
          <p:cNvSpPr/>
          <p:nvPr/>
        </p:nvSpPr>
        <p:spPr>
          <a:xfrm>
            <a:off x="2360479" y="41213505"/>
            <a:ext cx="1834592" cy="211142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Helvetica" panose="020B0604020202020204" pitchFamily="34" charset="0"/>
                <a:cs typeface="Helvetica" panose="020B0604020202020204" pitchFamily="34" charset="0"/>
              </a:rPr>
              <a:t>Logo2</a:t>
            </a:r>
            <a:endParaRPr lang="en-IN" sz="28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026" name="Picture 2" descr="Indian Institute of Science">
            <a:extLst>
              <a:ext uri="{FF2B5EF4-FFF2-40B4-BE49-F238E27FC236}">
                <a16:creationId xmlns:a16="http://schemas.microsoft.com/office/drawing/2014/main" id="{430F1ADB-088E-4E6A-D14F-659FC3DC11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462" y="350134"/>
            <a:ext cx="3555609" cy="3165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46" descr="A black circle with a symbol and text">
            <a:extLst>
              <a:ext uri="{FF2B5EF4-FFF2-40B4-BE49-F238E27FC236}">
                <a16:creationId xmlns:a16="http://schemas.microsoft.com/office/drawing/2014/main" id="{C9D1F8DA-1922-E96E-FE6C-51FADE2D642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55482" y="152546"/>
            <a:ext cx="3211114" cy="3578951"/>
          </a:xfrm>
          <a:prstGeom prst="rect">
            <a:avLst/>
          </a:prstGeom>
        </p:spPr>
      </p:pic>
      <p:grpSp>
        <p:nvGrpSpPr>
          <p:cNvPr id="60" name="Group 59">
            <a:extLst>
              <a:ext uri="{FF2B5EF4-FFF2-40B4-BE49-F238E27FC236}">
                <a16:creationId xmlns:a16="http://schemas.microsoft.com/office/drawing/2014/main" id="{8170A367-09F8-B8B4-72C1-CA7D27FC8A56}"/>
              </a:ext>
            </a:extLst>
          </p:cNvPr>
          <p:cNvGrpSpPr/>
          <p:nvPr/>
        </p:nvGrpSpPr>
        <p:grpSpPr>
          <a:xfrm>
            <a:off x="25119832" y="40986174"/>
            <a:ext cx="7133550" cy="2249116"/>
            <a:chOff x="25119832" y="40986174"/>
            <a:chExt cx="7133550" cy="2249116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B8D8FF53-4774-9CDE-E1B9-F7FE35DAE77F}"/>
                </a:ext>
              </a:extLst>
            </p:cNvPr>
            <p:cNvGrpSpPr/>
            <p:nvPr/>
          </p:nvGrpSpPr>
          <p:grpSpPr>
            <a:xfrm>
              <a:off x="25119832" y="41932553"/>
              <a:ext cx="2738672" cy="520349"/>
              <a:chOff x="25121953" y="41414601"/>
              <a:chExt cx="2738672" cy="520349"/>
            </a:xfrm>
          </p:grpSpPr>
          <p:pic>
            <p:nvPicPr>
              <p:cNvPr id="1030" name="Picture 6" descr="img.freepik.com/free-vector/new-2023-twitter-logo-...">
                <a:extLst>
                  <a:ext uri="{FF2B5EF4-FFF2-40B4-BE49-F238E27FC236}">
                    <a16:creationId xmlns:a16="http://schemas.microsoft.com/office/drawing/2014/main" id="{09555DC7-3911-2DFA-AE4E-B973A3E4BDC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121953" y="41414601"/>
                <a:ext cx="500983" cy="50098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CC28A4AA-9A00-8053-3172-25A24C709E45}"/>
                  </a:ext>
                </a:extLst>
              </p:cNvPr>
              <p:cNvSpPr txBox="1"/>
              <p:nvPr/>
            </p:nvSpPr>
            <p:spPr>
              <a:xfrm>
                <a:off x="25622936" y="41473285"/>
                <a:ext cx="223768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240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@contact1</a:t>
                </a:r>
              </a:p>
            </p:txBody>
          </p: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B99AF59E-A7DF-875F-B3C6-307BC85FCF62}"/>
                </a:ext>
              </a:extLst>
            </p:cNvPr>
            <p:cNvGrpSpPr/>
            <p:nvPr/>
          </p:nvGrpSpPr>
          <p:grpSpPr>
            <a:xfrm>
              <a:off x="27507671" y="42120892"/>
              <a:ext cx="3356669" cy="500983"/>
              <a:chOff x="25072078" y="41414601"/>
              <a:chExt cx="3356669" cy="500983"/>
            </a:xfrm>
          </p:grpSpPr>
          <p:pic>
            <p:nvPicPr>
              <p:cNvPr id="55" name="Picture 6" descr="img.freepik.com/free-vector/new-2023-twitter-logo-...">
                <a:extLst>
                  <a:ext uri="{FF2B5EF4-FFF2-40B4-BE49-F238E27FC236}">
                    <a16:creationId xmlns:a16="http://schemas.microsoft.com/office/drawing/2014/main" id="{FA0483C3-2F80-8396-04B4-1D67E7D3F17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072078" y="41414601"/>
                <a:ext cx="500983" cy="50098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CBEAAFB0-6A03-C9CB-3B87-8B240C4D50C8}"/>
                  </a:ext>
                </a:extLst>
              </p:cNvPr>
              <p:cNvSpPr txBox="1"/>
              <p:nvPr/>
            </p:nvSpPr>
            <p:spPr>
              <a:xfrm>
                <a:off x="25479188" y="41441266"/>
                <a:ext cx="294955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240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@CoherentSpins</a:t>
                </a:r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5913CDB9-0AB5-77ED-727C-CC6CE806B1FD}"/>
                </a:ext>
              </a:extLst>
            </p:cNvPr>
            <p:cNvGrpSpPr/>
            <p:nvPr/>
          </p:nvGrpSpPr>
          <p:grpSpPr>
            <a:xfrm>
              <a:off x="25119832" y="42662580"/>
              <a:ext cx="2738672" cy="500983"/>
              <a:chOff x="25119832" y="42330078"/>
              <a:chExt cx="2738672" cy="500983"/>
            </a:xfrm>
          </p:grpSpPr>
          <p:pic>
            <p:nvPicPr>
              <p:cNvPr id="1032" name="Picture 8" descr="Linkedin, logo, media, sns, social ...">
                <a:extLst>
                  <a:ext uri="{FF2B5EF4-FFF2-40B4-BE49-F238E27FC236}">
                    <a16:creationId xmlns:a16="http://schemas.microsoft.com/office/drawing/2014/main" id="{1999F9B9-E91B-3E34-C65C-6EAD179F735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119832" y="42330078"/>
                <a:ext cx="500983" cy="50098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54D0566D-D98E-FBAE-A8DE-BF328B92120F}"/>
                  </a:ext>
                </a:extLst>
              </p:cNvPr>
              <p:cNvSpPr txBox="1"/>
              <p:nvPr/>
            </p:nvSpPr>
            <p:spPr>
              <a:xfrm>
                <a:off x="25620815" y="42360162"/>
                <a:ext cx="223768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@c</a:t>
                </a:r>
                <a:r>
                  <a:rPr lang="en-IN" sz="240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ontact2</a:t>
                </a:r>
              </a:p>
            </p:txBody>
          </p:sp>
        </p:grp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10402831-7EC2-ECE9-BEC4-71694F2002D2}"/>
                </a:ext>
              </a:extLst>
            </p:cNvPr>
            <p:cNvSpPr txBox="1"/>
            <p:nvPr/>
          </p:nvSpPr>
          <p:spPr>
            <a:xfrm>
              <a:off x="25119832" y="40986174"/>
              <a:ext cx="71335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Helvetica" panose="020B0604020202020204" pitchFamily="34" charset="0"/>
                  <a:cs typeface="Helvetica" panose="020B0604020202020204" pitchFamily="34" charset="0"/>
                </a:rPr>
                <a:t>Personal and Lab contacts</a:t>
              </a:r>
              <a:endParaRPr lang="en-IN" sz="24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155F77EF-013C-16D7-3404-E9E46461A40F}"/>
                </a:ext>
              </a:extLst>
            </p:cNvPr>
            <p:cNvSpPr/>
            <p:nvPr/>
          </p:nvSpPr>
          <p:spPr>
            <a:xfrm>
              <a:off x="30352495" y="41123861"/>
              <a:ext cx="1834592" cy="211142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Helvetica" panose="020B0604020202020204" pitchFamily="34" charset="0"/>
                  <a:cs typeface="Helvetica" panose="020B0604020202020204" pitchFamily="34" charset="0"/>
                </a:rPr>
                <a:t>Logo if applicable</a:t>
              </a:r>
              <a:endParaRPr lang="en-IN" sz="24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4892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10205</TotalTime>
  <Words>145</Words>
  <Application>Microsoft Office PowerPoint</Application>
  <PresentationFormat>Custom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Suraj Halder</dc:creator>
  <cp:lastModifiedBy>Suraj Halder</cp:lastModifiedBy>
  <cp:revision>4</cp:revision>
  <cp:lastPrinted>2024-10-04T10:11:55Z</cp:lastPrinted>
  <dcterms:created xsi:type="dcterms:W3CDTF">2024-09-27T11:45:09Z</dcterms:created>
  <dcterms:modified xsi:type="dcterms:W3CDTF">2026-02-17T05:24:15Z</dcterms:modified>
</cp:coreProperties>
</file>